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30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7" r:id="rId31"/>
    <p:sldId id="286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6289" autoAdjust="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39AD8-2442-42CF-B1DB-34483366A903}" type="datetimeFigureOut">
              <a:rPr lang="zh-CN" altLang="en-US" smtClean="0"/>
              <a:t>2017/3/26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29A2F7-4F70-4B0B-AF5A-4926F69070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28926" y="2357430"/>
            <a:ext cx="2143140" cy="1523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928794" y="1571612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没讲，看形状像是上一页题目的讲解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174"/>
            <a:ext cx="9185077" cy="685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571604" y="1571612"/>
            <a:ext cx="6500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没讲，看形状像是上一页题目的讲解，该图从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视频中截取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14942" y="4929198"/>
            <a:ext cx="2000264" cy="141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1357290" y="5357826"/>
            <a:ext cx="3571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没讲</a:t>
            </a:r>
            <a:r>
              <a:rPr lang="zh-CN" altLang="en-US" dirty="0" smtClean="0"/>
              <a:t>，感觉像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年的这一页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64" y="2643182"/>
            <a:ext cx="2586548" cy="17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928794" y="1571612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没讲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2500306"/>
            <a:ext cx="2286016" cy="162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1928794" y="1571612"/>
            <a:ext cx="4286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/>
              <a:t>没讲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49</Words>
  <Application>Microsoft Office PowerPoint</Application>
  <PresentationFormat>全屏显示(4:3)</PresentationFormat>
  <Paragraphs>5</Paragraphs>
  <Slides>50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1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69</cp:revision>
  <dcterms:created xsi:type="dcterms:W3CDTF">2017-03-26T08:27:51Z</dcterms:created>
  <dcterms:modified xsi:type="dcterms:W3CDTF">2017-03-26T14:41:12Z</dcterms:modified>
</cp:coreProperties>
</file>